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62" r:id="rId5"/>
    <p:sldId id="263" r:id="rId6"/>
    <p:sldId id="269" r:id="rId7"/>
    <p:sldId id="270" r:id="rId8"/>
    <p:sldId id="271" r:id="rId9"/>
    <p:sldId id="281" r:id="rId10"/>
    <p:sldId id="259" r:id="rId11"/>
    <p:sldId id="260" r:id="rId12"/>
    <p:sldId id="261" r:id="rId13"/>
    <p:sldId id="264" r:id="rId14"/>
    <p:sldId id="265" r:id="rId15"/>
    <p:sldId id="266" r:id="rId16"/>
    <p:sldId id="267" r:id="rId17"/>
    <p:sldId id="268" r:id="rId18"/>
    <p:sldId id="272" r:id="rId19"/>
    <p:sldId id="276" r:id="rId20"/>
    <p:sldId id="273" r:id="rId21"/>
    <p:sldId id="280" r:id="rId22"/>
    <p:sldId id="274" r:id="rId23"/>
    <p:sldId id="275" r:id="rId24"/>
    <p:sldId id="277" r:id="rId25"/>
    <p:sldId id="279" r:id="rId26"/>
    <p:sldId id="278" r:id="rId2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8F5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-490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6322-8A4D-4332-8EE5-6B13947F5FC8}" type="datetimeFigureOut">
              <a:rPr lang="ko-KR" altLang="en-US" smtClean="0"/>
              <a:t>2017-04-03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5BAD0-354A-4AC7-B379-99AF4C07A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116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6322-8A4D-4332-8EE5-6B13947F5FC8}" type="datetimeFigureOut">
              <a:rPr lang="ko-KR" altLang="en-US" smtClean="0"/>
              <a:t>2017-04-03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5BAD0-354A-4AC7-B379-99AF4C07A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903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6322-8A4D-4332-8EE5-6B13947F5FC8}" type="datetimeFigureOut">
              <a:rPr lang="ko-KR" altLang="en-US" smtClean="0"/>
              <a:t>2017-04-03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5BAD0-354A-4AC7-B379-99AF4C07A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319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6322-8A4D-4332-8EE5-6B13947F5FC8}" type="datetimeFigureOut">
              <a:rPr lang="ko-KR" altLang="en-US" smtClean="0"/>
              <a:t>2017-04-03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5BAD0-354A-4AC7-B379-99AF4C07A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600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6322-8A4D-4332-8EE5-6B13947F5FC8}" type="datetimeFigureOut">
              <a:rPr lang="ko-KR" altLang="en-US" smtClean="0"/>
              <a:t>2017-04-03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5BAD0-354A-4AC7-B379-99AF4C07A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431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6322-8A4D-4332-8EE5-6B13947F5FC8}" type="datetimeFigureOut">
              <a:rPr lang="ko-KR" altLang="en-US" smtClean="0"/>
              <a:t>2017-04-03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5BAD0-354A-4AC7-B379-99AF4C07A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279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6322-8A4D-4332-8EE5-6B13947F5FC8}" type="datetimeFigureOut">
              <a:rPr lang="ko-KR" altLang="en-US" smtClean="0"/>
              <a:t>2017-04-03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5BAD0-354A-4AC7-B379-99AF4C07A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059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6322-8A4D-4332-8EE5-6B13947F5FC8}" type="datetimeFigureOut">
              <a:rPr lang="ko-KR" altLang="en-US" smtClean="0"/>
              <a:t>2017-04-03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5BAD0-354A-4AC7-B379-99AF4C07A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77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6322-8A4D-4332-8EE5-6B13947F5FC8}" type="datetimeFigureOut">
              <a:rPr lang="ko-KR" altLang="en-US" smtClean="0"/>
              <a:t>2017-04-03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5BAD0-354A-4AC7-B379-99AF4C07A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51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6322-8A4D-4332-8EE5-6B13947F5FC8}" type="datetimeFigureOut">
              <a:rPr lang="ko-KR" altLang="en-US" smtClean="0"/>
              <a:t>2017-04-03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5BAD0-354A-4AC7-B379-99AF4C07A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945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6322-8A4D-4332-8EE5-6B13947F5FC8}" type="datetimeFigureOut">
              <a:rPr lang="ko-KR" altLang="en-US" smtClean="0"/>
              <a:t>2017-04-03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5BAD0-354A-4AC7-B379-99AF4C07A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46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F6322-8A4D-4332-8EE5-6B13947F5FC8}" type="datetimeFigureOut">
              <a:rPr lang="ko-KR" altLang="en-US" smtClean="0"/>
              <a:t>2017-04-03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A5BAD0-354A-4AC7-B379-99AF4C07A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348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SAMSUNG\Desktop\TravelAgency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"/>
                    </a14:imgEffect>
                    <a14:imgEffect>
                      <a14:colorTemperature colorTemp="5900"/>
                    </a14:imgEffect>
                    <a14:imgEffect>
                      <a14:saturation sat="160000"/>
                    </a14:imgEffect>
                    <a14:imgEffect>
                      <a14:brightnessContrast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1589" cy="5805264"/>
          </a:xfrm>
          <a:prstGeom prst="rect">
            <a:avLst/>
          </a:prstGeom>
          <a:noFill/>
          <a:effectLst>
            <a:outerShdw dist="50800" dir="5400000" algn="ctr" rotWithShape="0">
              <a:schemeClr val="bg1">
                <a:alpha val="98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SAMSUNG\Desktop\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97564"/>
            <a:ext cx="3024336" cy="81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08104" y="5949280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김동욱 이형진 박윤성 김세동</a:t>
            </a:r>
            <a:endParaRPr lang="en-US" altLang="ko-KR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안주환 전문근 김민기 </a:t>
            </a:r>
            <a:r>
              <a:rPr lang="ko-KR" alt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이유미</a:t>
            </a:r>
          </a:p>
        </p:txBody>
      </p:sp>
    </p:spTree>
    <p:extLst>
      <p:ext uri="{BB962C8B-B14F-4D97-AF65-F5344CB8AC3E}">
        <p14:creationId xmlns:p14="http://schemas.microsoft.com/office/powerpoint/2010/main" val="125942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SAMSUNG\Desktop\ppt사진\동남아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16632"/>
            <a:ext cx="6773862" cy="6645275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2067" y="138584"/>
            <a:ext cx="1584176" cy="10156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Package  1</a:t>
            </a:r>
          </a:p>
          <a:p>
            <a:endParaRPr lang="en-US" altLang="ko-KR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   동남아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705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8761" y="160492"/>
            <a:ext cx="1584176" cy="10156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Package  2</a:t>
            </a:r>
          </a:p>
          <a:p>
            <a:endParaRPr lang="en-US" altLang="ko-KR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     유럽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5122" name="Picture 2" descr="C:\Users\SAMSUNG\Desktop\ppt사진\유럽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917" y="132251"/>
            <a:ext cx="6789738" cy="6553200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67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7970" y="188640"/>
            <a:ext cx="1584176" cy="10156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Package  3</a:t>
            </a:r>
          </a:p>
          <a:p>
            <a:endParaRPr lang="en-US" altLang="ko-KR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     미주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6146" name="Picture 2" descr="C:\Users\SAMSUNG\Desktop\ppt사진\미주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613" y="130425"/>
            <a:ext cx="6721475" cy="6507163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23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AMSUNG\Desktop\ppt사진\여행상품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0" y="1556792"/>
            <a:ext cx="8594725" cy="4608512"/>
          </a:xfrm>
          <a:prstGeom prst="rect">
            <a:avLst/>
          </a:prstGeom>
          <a:noFill/>
          <a:ln cmpd="sng">
            <a:solidFill>
              <a:srgbClr val="FF99C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8030" y="332656"/>
            <a:ext cx="3851922" cy="9720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패키지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–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여행상품</a:t>
            </a:r>
            <a:endParaRPr lang="en-US" altLang="ko-KR" sz="2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1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상품가격 </a:t>
            </a:r>
            <a:r>
              <a:rPr lang="en-US" altLang="ko-KR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여행기간 </a:t>
            </a:r>
            <a:r>
              <a:rPr lang="en-US" altLang="ko-KR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여행도시 </a:t>
            </a:r>
            <a:r>
              <a:rPr lang="en-US" altLang="ko-KR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항공사</a:t>
            </a:r>
            <a:r>
              <a:rPr lang="en-US" altLang="ko-KR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lang="ko-KR" altLang="en-US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en-US" altLang="ko-KR" sz="15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ko-KR" alt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207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8030" y="188640"/>
            <a:ext cx="2195738" cy="9000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패키지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–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일정표</a:t>
            </a:r>
            <a:endParaRPr lang="en-US" altLang="ko-KR" sz="1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</a:p>
          <a:p>
            <a:r>
              <a:rPr lang="en-US" altLang="ko-KR" sz="1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상품 일정 안내</a:t>
            </a:r>
            <a:r>
              <a:rPr lang="en-US" altLang="ko-KR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en-US" altLang="ko-KR" sz="15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ko-KR" alt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074" name="Picture 2" descr="C:\Users\SAMSUNG\Desktop\ppt사진\일정표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29" y="1340768"/>
            <a:ext cx="8626475" cy="5184576"/>
          </a:xfrm>
          <a:prstGeom prst="rect">
            <a:avLst/>
          </a:prstGeom>
          <a:noFill/>
          <a:ln cmpd="sng">
            <a:solidFill>
              <a:srgbClr val="FF99C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9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8009" y="116632"/>
            <a:ext cx="2441783" cy="9000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패키지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–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관광정</a:t>
            </a:r>
            <a:r>
              <a:rPr lang="ko-KR" alt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보</a:t>
            </a:r>
            <a:endParaRPr lang="en-US" altLang="ko-KR" sz="1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</a:p>
          <a:p>
            <a:r>
              <a:rPr lang="en-US" altLang="ko-KR" sz="15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 (</a:t>
            </a:r>
            <a:r>
              <a:rPr lang="ko-KR" altLang="en-US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상품 관광지 정보</a:t>
            </a:r>
            <a:r>
              <a:rPr lang="en-US" altLang="ko-KR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en-US" altLang="ko-KR" sz="15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ko-KR" alt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4098" name="Picture 2" descr="C:\Users\SAMSUNG\Desktop\ppt사진\관광정보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08" y="1161632"/>
            <a:ext cx="8564563" cy="5429417"/>
          </a:xfrm>
          <a:prstGeom prst="rect">
            <a:avLst/>
          </a:prstGeom>
          <a:noFill/>
          <a:ln cmpd="sng">
            <a:solidFill>
              <a:srgbClr val="FF99C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36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8009" y="188640"/>
            <a:ext cx="2729815" cy="9000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패키지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–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여행참고사항</a:t>
            </a:r>
            <a:endParaRPr lang="en-US" altLang="ko-KR" sz="2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</a:p>
          <a:p>
            <a:r>
              <a:rPr lang="en-US" altLang="ko-KR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  (</a:t>
            </a:r>
            <a:r>
              <a:rPr lang="ko-KR" altLang="en-US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유의사항</a:t>
            </a:r>
            <a:r>
              <a:rPr lang="en-US" altLang="ko-KR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en-US" altLang="ko-KR" sz="15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</a:p>
          <a:p>
            <a:endParaRPr lang="ko-KR" alt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5122" name="Picture 2" descr="C:\Users\SAMSUNG\Desktop\ppt사진\여행참고사항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63" y="1268760"/>
            <a:ext cx="8588375" cy="5040560"/>
          </a:xfrm>
          <a:prstGeom prst="rect">
            <a:avLst/>
          </a:prstGeom>
          <a:noFill/>
          <a:ln cmpd="sng">
            <a:solidFill>
              <a:srgbClr val="FF99C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20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8009" y="188640"/>
            <a:ext cx="3305879" cy="9000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패키지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–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해외여행 안전정보</a:t>
            </a:r>
            <a:r>
              <a:rPr lang="en-US" altLang="ko-KR" sz="1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</a:p>
          <a:p>
            <a:endParaRPr lang="en-US" altLang="ko-KR" sz="14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5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여행금지제도 및 금지국가 현황</a:t>
            </a:r>
            <a:r>
              <a:rPr lang="en-US" altLang="ko-KR" sz="1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) </a:t>
            </a:r>
          </a:p>
          <a:p>
            <a:endParaRPr lang="ko-KR" alt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6146" name="Picture 2" descr="C:\Users\SAMSUNG\Desktop\ppt사진\해외여행안전정보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32" y="1268760"/>
            <a:ext cx="8588375" cy="5184576"/>
          </a:xfrm>
          <a:prstGeom prst="rect">
            <a:avLst/>
          </a:prstGeom>
          <a:noFill/>
          <a:ln cmpd="sng">
            <a:solidFill>
              <a:srgbClr val="FF99C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34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github\이유미\DB관계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85800"/>
            <a:ext cx="8879975" cy="5911552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9512" y="116632"/>
            <a:ext cx="1584176" cy="40011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 DB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관계</a:t>
            </a:r>
            <a:r>
              <a:rPr lang="ko-KR" alt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도</a:t>
            </a:r>
          </a:p>
        </p:txBody>
      </p:sp>
    </p:spTree>
    <p:extLst>
      <p:ext uri="{BB962C8B-B14F-4D97-AF65-F5344CB8AC3E}">
        <p14:creationId xmlns:p14="http://schemas.microsoft.com/office/powerpoint/2010/main" val="142583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16632"/>
            <a:ext cx="2160240" cy="40011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공지사항 글쓰기 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3314" name="Picture 2" descr="C:\Users\SAMSUNG\Desktop\ppt사진\공지사항 글쓰기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34736"/>
            <a:ext cx="4104456" cy="5458560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오른쪽 화살표 15"/>
          <p:cNvSpPr/>
          <p:nvPr/>
        </p:nvSpPr>
        <p:spPr>
          <a:xfrm>
            <a:off x="4427984" y="3180751"/>
            <a:ext cx="327309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83768" y="5589240"/>
            <a:ext cx="360040" cy="36933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026" name="Picture 2" descr="C:\Users\SAMSUNG\Desktop\ppt사진\공지사항 글쓰기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618609"/>
            <a:ext cx="4104455" cy="5440478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50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AMSUNG\Desktop\회원가입동의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654" y="690869"/>
            <a:ext cx="6408712" cy="6064251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SAMSUNG\Desktop\ppt사진\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51" y="0"/>
            <a:ext cx="3238560" cy="612000"/>
          </a:xfrm>
          <a:prstGeom prst="rect">
            <a:avLst/>
          </a:prstGeom>
          <a:noFill/>
          <a:ln cmpd="sng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89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16632"/>
            <a:ext cx="1944216" cy="40011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공지사항 목록 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2290" name="Picture 2" descr="C:\Users\SAMSUNG\Desktop\ppt사진\공지사항 목록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92696"/>
            <a:ext cx="8568952" cy="5616624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39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16632"/>
            <a:ext cx="2160240" cy="40011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공지사항 글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 검색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6147" name="Picture 3" descr="C:\Users\SAMSUNG\Desktop\ppt사진\공지사항 글검색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764704"/>
            <a:ext cx="8424936" cy="5328592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372200" y="5432328"/>
            <a:ext cx="531442" cy="36933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3102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16632"/>
            <a:ext cx="2016224" cy="40011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1:1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상</a:t>
            </a:r>
            <a:r>
              <a:rPr lang="ko-KR" alt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담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 글쓰기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4338" name="Picture 2" descr="C:\Users\SAMSUNG\Desktop\ppt사진\상담문의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46" y="692696"/>
            <a:ext cx="4102021" cy="5616624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오른쪽 화살표 9"/>
          <p:cNvSpPr/>
          <p:nvPr/>
        </p:nvSpPr>
        <p:spPr>
          <a:xfrm>
            <a:off x="4432040" y="3245396"/>
            <a:ext cx="355984" cy="2556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83768" y="5758288"/>
            <a:ext cx="360040" cy="36933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050" name="Picture 2" descr="C:\Users\SAMSUNG\Desktop\ppt사진\상담문의 글쓰기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571" y="668152"/>
            <a:ext cx="4102020" cy="5633663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77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4522" y="116632"/>
            <a:ext cx="1857198" cy="40011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1:1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상담  답변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6386" name="Picture 2" descr="C:\Users\SAMSUNG\Desktop\ppt사진\문의 답변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45" y="810546"/>
            <a:ext cx="4094923" cy="5498774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오른쪽 화살표 5"/>
          <p:cNvSpPr/>
          <p:nvPr/>
        </p:nvSpPr>
        <p:spPr>
          <a:xfrm>
            <a:off x="4432040" y="3245396"/>
            <a:ext cx="355984" cy="2556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240359" y="5910982"/>
            <a:ext cx="531442" cy="36933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3074" name="Picture 2" descr="C:\Users\SAMSUNG\Desktop\ppt사진\답글쓰기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233" y="781982"/>
            <a:ext cx="4094924" cy="5498332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01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116632"/>
            <a:ext cx="1872208" cy="40011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1:1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상</a:t>
            </a:r>
            <a:r>
              <a:rPr lang="ko-KR" alt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담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  목록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5364" name="Picture 4" descr="C:\Users\SAMSUNG\Desktop\ppt사진\상담문의 목록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764703"/>
            <a:ext cx="8712968" cy="5472609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12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16632"/>
            <a:ext cx="2088232" cy="40011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1:1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상담 글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 검색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5122" name="Picture 2" descr="C:\Users\SAMSUNG\Desktop\ppt사진\상담글 검색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42" y="764704"/>
            <a:ext cx="8615530" cy="5400600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72200" y="5445224"/>
            <a:ext cx="531442" cy="36933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7244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16632"/>
            <a:ext cx="1008112" cy="40011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2000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검색창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4100" name="Picture 4" descr="C:\Users\SAMSUNG\Desktop\ppt사진\검색바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32" y="821866"/>
            <a:ext cx="4725999" cy="66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SAMSUNG\Desktop\ppt사진\검색결과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22395"/>
            <a:ext cx="5220072" cy="4980734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SAMSUNG\Desktop\ppt사진\검색경고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251" y="3429000"/>
            <a:ext cx="2720975" cy="1800200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96134" y="2931271"/>
            <a:ext cx="18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미입력시</a:t>
            </a:r>
            <a:r>
              <a:rPr lang="ko-KR" altLang="en-US" dirty="0" smtClean="0"/>
              <a:t> </a:t>
            </a:r>
            <a:r>
              <a:rPr lang="ko-KR" altLang="en-US" dirty="0" err="1" smtClean="0">
                <a:solidFill>
                  <a:srgbClr val="C00000"/>
                </a:solidFill>
              </a:rPr>
              <a:t>경고창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3309" y="928536"/>
            <a:ext cx="531442" cy="36933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8267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SAMSUNG\Desktop\ppt사진\회원정보입력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4" y="476351"/>
            <a:ext cx="8474075" cy="6286501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SAMSUNG\Desktop\ppt사진\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41" y="-5219"/>
            <a:ext cx="3025776" cy="45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59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SAMSUNG\Desktop\ppt사진\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67" y="188640"/>
            <a:ext cx="3094038" cy="45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SAMSUNG\Desktop\ppt사진\회원가입완료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66" y="764704"/>
            <a:ext cx="8828495" cy="5616624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77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AMSUNG\Desktop\ppt사진\로그인창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80728"/>
            <a:ext cx="8169275" cy="550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4909" y="268152"/>
            <a:ext cx="1080120" cy="40011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로그</a:t>
            </a:r>
            <a:r>
              <a:rPr lang="ko-KR" alt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인</a:t>
            </a:r>
          </a:p>
        </p:txBody>
      </p:sp>
    </p:spTree>
    <p:extLst>
      <p:ext uri="{BB962C8B-B14F-4D97-AF65-F5344CB8AC3E}">
        <p14:creationId xmlns:p14="http://schemas.microsoft.com/office/powerpoint/2010/main" val="355516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4909" y="268152"/>
            <a:ext cx="1830827" cy="40011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아이디 찾기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8194" name="Picture 2" descr="C:\Users\SAMSUNG\Desktop\ppt사진\아이디찾기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81" y="1052736"/>
            <a:ext cx="5548671" cy="4104456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SAMSUNG\Desktop\ppt사진\아이디찾기경고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569" y="2996952"/>
            <a:ext cx="2041525" cy="1592263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87474" y="2492896"/>
            <a:ext cx="18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미입력시</a:t>
            </a:r>
            <a:r>
              <a:rPr lang="ko-KR" altLang="en-US" dirty="0" smtClean="0"/>
              <a:t> </a:t>
            </a:r>
            <a:r>
              <a:rPr lang="ko-KR" altLang="en-US" dirty="0" err="1" smtClean="0">
                <a:solidFill>
                  <a:srgbClr val="C00000"/>
                </a:solidFill>
              </a:rPr>
              <a:t>경고창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60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4909" y="268152"/>
            <a:ext cx="1974843" cy="40011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비밀번</a:t>
            </a:r>
            <a:r>
              <a:rPr lang="ko-KR" alt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호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 찾기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9218" name="Picture 2" descr="C:\Users\SAMSUNG\Desktop\ppt사진\비밀번호찾기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11" y="980729"/>
            <a:ext cx="5547600" cy="4145902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SAMSUNG\Desktop\ppt사진\아이디찾기경고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669" y="3429000"/>
            <a:ext cx="2041525" cy="1592263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SAMSUNG\Desktop\ppt사진\비밀번호경고창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669" y="1445543"/>
            <a:ext cx="2041525" cy="1608137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357668" y="908720"/>
            <a:ext cx="18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미입력시</a:t>
            </a:r>
            <a:r>
              <a:rPr lang="ko-KR" altLang="en-US" dirty="0" smtClean="0"/>
              <a:t> </a:t>
            </a:r>
            <a:r>
              <a:rPr lang="ko-KR" altLang="en-US" dirty="0" err="1" smtClean="0">
                <a:solidFill>
                  <a:srgbClr val="C00000"/>
                </a:solidFill>
              </a:rPr>
              <a:t>경고창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78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4908" y="268152"/>
            <a:ext cx="2478900" cy="40011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비밀번</a:t>
            </a:r>
            <a:r>
              <a:rPr lang="ko-KR" altLang="en-US" sz="20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호</a:t>
            </a:r>
            <a:r>
              <a:rPr lang="ko-KR" altLang="en-US" sz="2000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 찾기 완료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0242" name="Picture 2" descr="C:\Users\SAMSUNG\Desktop\ppt사진\비번찾기완료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95" y="980728"/>
            <a:ext cx="8001000" cy="4680520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68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0" y="268152"/>
            <a:ext cx="1614804" cy="40011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패키지 추가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7170" name="Picture 2" descr="C:\Users\SAMSUNG\Desktop\ppt사진\패키지 추가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567" y="101753"/>
            <a:ext cx="6553200" cy="6711623"/>
          </a:xfrm>
          <a:prstGeom prst="rect">
            <a:avLst/>
          </a:prstGeom>
          <a:noFill/>
          <a:ln cmpd="sng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771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377</TotalTime>
  <Words>118</Words>
  <Application>Microsoft Office PowerPoint</Application>
  <PresentationFormat>화면 슬라이드 쇼(4:3)</PresentationFormat>
  <Paragraphs>44</Paragraphs>
  <Slides>26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SAMSUNG</dc:creator>
  <cp:lastModifiedBy>SAMSUNG</cp:lastModifiedBy>
  <cp:revision>24</cp:revision>
  <dcterms:created xsi:type="dcterms:W3CDTF">2017-03-30T05:59:16Z</dcterms:created>
  <dcterms:modified xsi:type="dcterms:W3CDTF">2017-04-03T05:11:24Z</dcterms:modified>
</cp:coreProperties>
</file>